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83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4928E-8DED-485C-8310-B552491EF671}" type="datetimeFigureOut">
              <a:rPr lang="en-IN" smtClean="0"/>
              <a:t>02-01-2021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D5505-CB0E-46B1-98F1-B69696EBAAB5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-20201229-WA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483518"/>
            <a:ext cx="5464834" cy="4103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03648" y="411510"/>
          <a:ext cx="60960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397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Parameter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Dome dryer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S4S dryer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Remark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863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Area occupied by the dryer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1.16 m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4.23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3.64 times less area</a:t>
                      </a:r>
                      <a:endParaRPr lang="en-IN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863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Area exposed to sunlight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2.33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3.86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1.65 times less </a:t>
                      </a:r>
                      <a:endParaRPr lang="en-IN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3762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Area exposed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per unit area occupied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0.91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2.19 times more.</a:t>
                      </a:r>
                      <a:endParaRPr lang="en-IN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188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S.A. of trays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2.5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 times less</a:t>
                      </a:r>
                      <a:endParaRPr lang="en-IN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397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ost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25000 Rs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35000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R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1.4 times less</a:t>
                      </a:r>
                      <a:endParaRPr lang="en-IN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863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Cost per square meter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10000 Rs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8750 Rs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1.15 times more</a:t>
                      </a:r>
                      <a:endParaRPr lang="en-IN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69</Words>
  <Application>Microsoft Office PowerPoint</Application>
  <PresentationFormat>On-screen Show (16:9)</PresentationFormat>
  <Paragraphs>28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4</cp:revision>
  <dcterms:created xsi:type="dcterms:W3CDTF">2021-01-02T12:07:55Z</dcterms:created>
  <dcterms:modified xsi:type="dcterms:W3CDTF">2021-01-02T12:51:03Z</dcterms:modified>
</cp:coreProperties>
</file>