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F2750B9-D74C-427B-A605-A4B8C0EEE655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259CA93-0377-4B9C-9BD1-2E1B5517D9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752600"/>
            <a:ext cx="6781800" cy="1447800"/>
          </a:xfrm>
        </p:spPr>
        <p:txBody>
          <a:bodyPr/>
          <a:lstStyle/>
          <a:p>
            <a:r>
              <a:rPr lang="en-US" sz="8000" dirty="0">
                <a:latin typeface="Algerian" pitchFamily="82" charset="0"/>
              </a:rPr>
              <a:t>3D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1F2C7B-263A-4886-B7E6-95170F9D183C}"/>
              </a:ext>
            </a:extLst>
          </p:cNvPr>
          <p:cNvSpPr txBox="1"/>
          <p:nvPr/>
        </p:nvSpPr>
        <p:spPr>
          <a:xfrm>
            <a:off x="5448300" y="38862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By Girijya Waldode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0" dirty="0">
                <a:latin typeface="Arial Rounded MT Bold" pitchFamily="34" charset="0"/>
              </a:rPr>
              <a:t>     software</a:t>
            </a:r>
          </a:p>
        </p:txBody>
      </p:sp>
      <p:pic>
        <p:nvPicPr>
          <p:cNvPr id="6" name="Content Placeholder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600200"/>
            <a:ext cx="3590925" cy="466353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0675"/>
            <a:ext cx="7239000" cy="1143000"/>
          </a:xfrm>
        </p:spPr>
        <p:txBody>
          <a:bodyPr/>
          <a:lstStyle/>
          <a:p>
            <a:pPr algn="ctr"/>
            <a:r>
              <a:rPr lang="en-US" sz="5400" dirty="0"/>
              <a:t>tools</a:t>
            </a:r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8685213" cy="4419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447800"/>
            <a:ext cx="8189670" cy="414003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Sketch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062" y="1295400"/>
            <a:ext cx="8920938" cy="453294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Polyline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764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Use Polyline </a:t>
            </a:r>
          </a:p>
        </p:txBody>
      </p:sp>
      <p:pic>
        <p:nvPicPr>
          <p:cNvPr id="3" name="Picture 2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8610823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3 Point arc  </a:t>
            </a:r>
          </a:p>
        </p:txBody>
      </p:sp>
      <p:pic>
        <p:nvPicPr>
          <p:cNvPr id="3" name="Picture 2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8314601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43000" y="152400"/>
            <a:ext cx="6705600" cy="14478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3 Point arc used  </a:t>
            </a:r>
          </a:p>
        </p:txBody>
      </p:sp>
      <p:pic>
        <p:nvPicPr>
          <p:cNvPr id="4" name="Picture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9" y="1981200"/>
            <a:ext cx="8761888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</a:t>
            </a:r>
          </a:p>
        </p:txBody>
      </p:sp>
      <p:pic>
        <p:nvPicPr>
          <p:cNvPr id="3" name="Picture 2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828800"/>
            <a:ext cx="862339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00200"/>
            <a:ext cx="8761776" cy="4419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Settings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81200"/>
            <a:ext cx="8458200" cy="428523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Revolve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81200"/>
            <a:ext cx="8440957" cy="42672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71600" y="381000"/>
            <a:ext cx="6096000" cy="10668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Profile Selected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905000"/>
            <a:ext cx="8704690" cy="441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Axis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905000"/>
            <a:ext cx="8567026" cy="43434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Selected Axis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52600"/>
            <a:ext cx="8474104" cy="430252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Set deg.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8382000" cy="424655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057400"/>
            <a:ext cx="8624001" cy="437882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View Chang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52600"/>
            <a:ext cx="8839200" cy="449461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Modify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981200"/>
            <a:ext cx="8356934" cy="420613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Shell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8077200" cy="406239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8077200" cy="419324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38200" y="381000"/>
            <a:ext cx="70866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Thickness changed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76400"/>
            <a:ext cx="8409562" cy="43434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752600"/>
            <a:ext cx="8382000" cy="43721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Transformer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508821" cy="4419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Move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7910847" cy="4114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81000" y="0"/>
            <a:ext cx="7467600" cy="12954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 on arrow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09800"/>
            <a:ext cx="7794938" cy="405451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81000" y="152400"/>
            <a:ext cx="7467600" cy="12954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Right Click on wheel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8153400" cy="423498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8600" y="152400"/>
            <a:ext cx="8077200" cy="1600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difference between</a:t>
            </a:r>
          </a:p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2 designs 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8685508" cy="450501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Modify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81200"/>
            <a:ext cx="8305800" cy="428372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Chamfer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828800"/>
            <a:ext cx="8534400" cy="441758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2000" y="381000"/>
            <a:ext cx="67056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Selected Surface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81200"/>
            <a:ext cx="8350339" cy="43434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9050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Enter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362200"/>
            <a:ext cx="8534400" cy="390769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0" y="381000"/>
            <a:ext cx="5638800" cy="838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Rounded MT Bold" pitchFamily="34" charset="0"/>
              </a:rPr>
              <a:t> Final design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7400"/>
            <a:ext cx="5715000" cy="16002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thank you 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85</TotalTime>
  <Words>91</Words>
  <Application>Microsoft Office PowerPoint</Application>
  <PresentationFormat>On-screen Show (4:3)</PresentationFormat>
  <Paragraphs>35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Algerian</vt:lpstr>
      <vt:lpstr>Arial Rounded MT Bold</vt:lpstr>
      <vt:lpstr>Trebuchet MS</vt:lpstr>
      <vt:lpstr>Wingdings</vt:lpstr>
      <vt:lpstr>Wingdings 2</vt:lpstr>
      <vt:lpstr>Opulent</vt:lpstr>
      <vt:lpstr>3D design</vt:lpstr>
      <vt:lpstr>     software</vt:lpstr>
      <vt:lpstr>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</dc:title>
  <dc:creator>Vigyan Ashram</dc:creator>
  <cp:lastModifiedBy>girijya waldode</cp:lastModifiedBy>
  <cp:revision>10</cp:revision>
  <dcterms:created xsi:type="dcterms:W3CDTF">2018-12-26T04:51:27Z</dcterms:created>
  <dcterms:modified xsi:type="dcterms:W3CDTF">2019-03-24T10:34:15Z</dcterms:modified>
</cp:coreProperties>
</file>