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3B4E76-7CD7-4E3A-AE7A-7668298E89AA}"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18494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B4E76-7CD7-4E3A-AE7A-7668298E89AA}"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3272758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3B4E76-7CD7-4E3A-AE7A-7668298E89AA}"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637525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3B4E76-7CD7-4E3A-AE7A-7668298E89AA}"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3331498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3B4E76-7CD7-4E3A-AE7A-7668298E89AA}" type="datetimeFigureOut">
              <a:rPr lang="en-US" smtClean="0"/>
              <a:t>10/3/2017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520000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3B4E76-7CD7-4E3A-AE7A-7668298E89AA}" type="datetimeFigureOut">
              <a:rPr lang="en-US" smtClean="0"/>
              <a:t>10/3/2017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210860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3B4E76-7CD7-4E3A-AE7A-7668298E89AA}" type="datetimeFigureOut">
              <a:rPr lang="en-US" smtClean="0"/>
              <a:t>10/3/2017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936547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3B4E76-7CD7-4E3A-AE7A-7668298E89AA}"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382985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3B4E76-7CD7-4E3A-AE7A-7668298E89AA}"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1761343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B4E76-7CD7-4E3A-AE7A-7668298E89AA}"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3943670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B4E76-7CD7-4E3A-AE7A-7668298E89AA}"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16E26-5AC0-4BAA-AB87-E69040ABB448}" type="slidenum">
              <a:rPr lang="en-US" smtClean="0"/>
              <a:t>‹#›</a:t>
            </a:fld>
            <a:endParaRPr lang="en-US"/>
          </a:p>
        </p:txBody>
      </p:sp>
    </p:spTree>
    <p:extLst>
      <p:ext uri="{BB962C8B-B14F-4D97-AF65-F5344CB8AC3E}">
        <p14:creationId xmlns:p14="http://schemas.microsoft.com/office/powerpoint/2010/main" val="584199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B4E76-7CD7-4E3A-AE7A-7668298E89AA}" type="datetimeFigureOut">
              <a:rPr lang="en-US" smtClean="0"/>
              <a:t>10/3/2017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16E26-5AC0-4BAA-AB87-E69040ABB448}" type="slidenum">
              <a:rPr lang="en-US" smtClean="0"/>
              <a:t>‹#›</a:t>
            </a:fld>
            <a:endParaRPr lang="en-US"/>
          </a:p>
        </p:txBody>
      </p:sp>
    </p:spTree>
    <p:extLst>
      <p:ext uri="{BB962C8B-B14F-4D97-AF65-F5344CB8AC3E}">
        <p14:creationId xmlns:p14="http://schemas.microsoft.com/office/powerpoint/2010/main" val="1152039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QFD </a:t>
            </a:r>
            <a:endParaRPr lang="en-US" dirty="0"/>
          </a:p>
        </p:txBody>
      </p:sp>
      <p:sp>
        <p:nvSpPr>
          <p:cNvPr id="3" name="Subtitle 2"/>
          <p:cNvSpPr>
            <a:spLocks noGrp="1"/>
          </p:cNvSpPr>
          <p:nvPr>
            <p:ph type="subTitle" idx="1"/>
          </p:nvPr>
        </p:nvSpPr>
        <p:spPr/>
        <p:txBody>
          <a:bodyPr/>
          <a:lstStyle/>
          <a:p>
            <a:r>
              <a:rPr lang="en-US" b="1" dirty="0"/>
              <a:t>Quality Function Deployment</a:t>
            </a:r>
            <a:endParaRPr lang="en-US" dirty="0"/>
          </a:p>
        </p:txBody>
      </p:sp>
    </p:spTree>
    <p:extLst>
      <p:ext uri="{BB962C8B-B14F-4D97-AF65-F5344CB8AC3E}">
        <p14:creationId xmlns:p14="http://schemas.microsoft.com/office/powerpoint/2010/main" val="148315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QFD </a:t>
            </a:r>
            <a:endParaRPr lang="en-US" dirty="0"/>
          </a:p>
        </p:txBody>
      </p:sp>
      <p:sp>
        <p:nvSpPr>
          <p:cNvPr id="3" name="Content Placeholder 2"/>
          <p:cNvSpPr>
            <a:spLocks noGrp="1"/>
          </p:cNvSpPr>
          <p:nvPr>
            <p:ph idx="1"/>
          </p:nvPr>
        </p:nvSpPr>
        <p:spPr/>
        <p:txBody>
          <a:bodyPr/>
          <a:lstStyle/>
          <a:p>
            <a:r>
              <a:rPr lang="en-US" dirty="0" smtClean="0"/>
              <a:t>QFD is </a:t>
            </a:r>
            <a:r>
              <a:rPr lang="en-US" dirty="0"/>
              <a:t>a </a:t>
            </a:r>
            <a:r>
              <a:rPr lang="en-US" u="sng" dirty="0"/>
              <a:t>structured approach </a:t>
            </a:r>
            <a:r>
              <a:rPr lang="en-US" dirty="0"/>
              <a:t>to defining </a:t>
            </a:r>
            <a:r>
              <a:rPr lang="en-US" u="sng" dirty="0"/>
              <a:t>customer needs </a:t>
            </a:r>
            <a:r>
              <a:rPr lang="en-US" dirty="0"/>
              <a:t>or requirements and </a:t>
            </a:r>
            <a:r>
              <a:rPr lang="en-US" b="1" u="sng" dirty="0"/>
              <a:t>translating</a:t>
            </a:r>
            <a:r>
              <a:rPr lang="en-US" dirty="0"/>
              <a:t> them into </a:t>
            </a:r>
            <a:r>
              <a:rPr lang="en-US" u="sng" dirty="0"/>
              <a:t>specific plans </a:t>
            </a:r>
            <a:r>
              <a:rPr lang="en-US" dirty="0"/>
              <a:t>to produce products to meet those needs. </a:t>
            </a:r>
          </a:p>
        </p:txBody>
      </p:sp>
    </p:spTree>
    <p:extLst>
      <p:ext uri="{BB962C8B-B14F-4D97-AF65-F5344CB8AC3E}">
        <p14:creationId xmlns:p14="http://schemas.microsoft.com/office/powerpoint/2010/main" val="1544299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Quality must be designed into the product, not inspected into it</a:t>
            </a:r>
            <a:r>
              <a:rPr lang="en-US" dirty="0" smtClean="0"/>
              <a:t>.</a:t>
            </a:r>
          </a:p>
          <a:p>
            <a:r>
              <a:rPr lang="en-US" dirty="0"/>
              <a:t>The “voice of the customer” is the term to describe these stated and unstated customer needs or requirements. </a:t>
            </a:r>
            <a:endParaRPr lang="en-US" dirty="0" smtClean="0"/>
          </a:p>
          <a:p>
            <a:r>
              <a:rPr lang="en-US" dirty="0"/>
              <a:t>This understanding of the customer needs is then summarized in a product planning matrix or “house of quality”. </a:t>
            </a:r>
            <a:endParaRPr lang="en-US" dirty="0" smtClean="0"/>
          </a:p>
          <a:p>
            <a:r>
              <a:rPr lang="en-US" dirty="0"/>
              <a:t>what’s” or needs into lower level “how’s” –</a:t>
            </a:r>
          </a:p>
        </p:txBody>
      </p:sp>
    </p:spTree>
    <p:extLst>
      <p:ext uri="{BB962C8B-B14F-4D97-AF65-F5344CB8AC3E}">
        <p14:creationId xmlns:p14="http://schemas.microsoft.com/office/powerpoint/2010/main" val="161100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Frequently</a:t>
            </a:r>
            <a:r>
              <a:rPr lang="en-US" dirty="0"/>
              <a:t>, customers will try to express their needs in terms of “how” the need can be satisfied and not in terms of “what” the need is. </a:t>
            </a:r>
            <a:endParaRPr lang="en-US" dirty="0" smtClean="0"/>
          </a:p>
          <a:p>
            <a:r>
              <a:rPr lang="en-US" dirty="0" smtClean="0"/>
              <a:t>This </a:t>
            </a:r>
            <a:r>
              <a:rPr lang="en-US" dirty="0"/>
              <a:t>limits consideration of development alternatives. Development and marketing personnel should ask “why” until they truly understand what the root need is. Breakdown general requirements into more specific requirements by probing what is needed.</a:t>
            </a:r>
          </a:p>
        </p:txBody>
      </p:sp>
    </p:spTree>
    <p:extLst>
      <p:ext uri="{BB962C8B-B14F-4D97-AF65-F5344CB8AC3E}">
        <p14:creationId xmlns:p14="http://schemas.microsoft.com/office/powerpoint/2010/main" val="1103270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137</Words>
  <Application>Microsoft Office PowerPoint</Application>
  <PresentationFormat>Widescreen</PresentationFormat>
  <Paragraphs>10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QFD </vt:lpstr>
      <vt:lpstr>What is QFD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QFD </dc:title>
  <dc:creator>Dixit, Arun</dc:creator>
  <cp:lastModifiedBy>Dixit, Arun</cp:lastModifiedBy>
  <cp:revision>3</cp:revision>
  <dcterms:created xsi:type="dcterms:W3CDTF">2017-10-03T05:48:44Z</dcterms:created>
  <dcterms:modified xsi:type="dcterms:W3CDTF">2017-10-03T07:45:09Z</dcterms:modified>
</cp:coreProperties>
</file>